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095CA0-859C-4B06-816E-E6F55F62B749}" v="2" dt="2023-07-07T11:19:08.1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1091" autoAdjust="0"/>
  </p:normalViewPr>
  <p:slideViewPr>
    <p:cSldViewPr snapToGrid="0">
      <p:cViewPr varScale="1">
        <p:scale>
          <a:sx n="64" d="100"/>
          <a:sy n="64" d="100"/>
        </p:scale>
        <p:origin x="101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生 木下" userId="2c76214b1d1fc9e0" providerId="LiveId" clId="{43095CA0-859C-4B06-816E-E6F55F62B749}"/>
    <pc:docChg chg="undo custSel addSld modSld sldOrd">
      <pc:chgData name="大生 木下" userId="2c76214b1d1fc9e0" providerId="LiveId" clId="{43095CA0-859C-4B06-816E-E6F55F62B749}" dt="2023-07-07T11:54:37.961" v="2133" actId="27636"/>
      <pc:docMkLst>
        <pc:docMk/>
      </pc:docMkLst>
      <pc:sldChg chg="modNotesTx">
        <pc:chgData name="大生 木下" userId="2c76214b1d1fc9e0" providerId="LiveId" clId="{43095CA0-859C-4B06-816E-E6F55F62B749}" dt="2023-07-07T11:37:42.372" v="1331"/>
        <pc:sldMkLst>
          <pc:docMk/>
          <pc:sldMk cId="2903671994" sldId="257"/>
        </pc:sldMkLst>
      </pc:sldChg>
      <pc:sldChg chg="modSp mod modNotesTx">
        <pc:chgData name="大生 木下" userId="2c76214b1d1fc9e0" providerId="LiveId" clId="{43095CA0-859C-4B06-816E-E6F55F62B749}" dt="2023-07-07T11:39:58.773" v="1332" actId="20577"/>
        <pc:sldMkLst>
          <pc:docMk/>
          <pc:sldMk cId="1338924912" sldId="258"/>
        </pc:sldMkLst>
        <pc:spChg chg="mod">
          <ac:chgData name="大生 木下" userId="2c76214b1d1fc9e0" providerId="LiveId" clId="{43095CA0-859C-4B06-816E-E6F55F62B749}" dt="2023-07-07T11:17:03.799" v="42" actId="20577"/>
          <ac:spMkLst>
            <pc:docMk/>
            <pc:sldMk cId="1338924912" sldId="258"/>
            <ac:spMk id="2" creationId="{1F15707E-BBDB-685D-988E-26529F29875B}"/>
          </ac:spMkLst>
        </pc:spChg>
        <pc:spChg chg="mod">
          <ac:chgData name="大生 木下" userId="2c76214b1d1fc9e0" providerId="LiveId" clId="{43095CA0-859C-4B06-816E-E6F55F62B749}" dt="2023-07-07T11:39:58.773" v="1332" actId="20577"/>
          <ac:spMkLst>
            <pc:docMk/>
            <pc:sldMk cId="1338924912" sldId="258"/>
            <ac:spMk id="3" creationId="{5524E5DC-2DE0-F5B1-6975-AD4B8C8D8441}"/>
          </ac:spMkLst>
        </pc:spChg>
      </pc:sldChg>
      <pc:sldChg chg="modSp new mod modNotesTx">
        <pc:chgData name="大生 木下" userId="2c76214b1d1fc9e0" providerId="LiveId" clId="{43095CA0-859C-4B06-816E-E6F55F62B749}" dt="2023-07-07T11:25:24.614" v="821" actId="20577"/>
        <pc:sldMkLst>
          <pc:docMk/>
          <pc:sldMk cId="178454994" sldId="259"/>
        </pc:sldMkLst>
        <pc:spChg chg="mod">
          <ac:chgData name="大生 木下" userId="2c76214b1d1fc9e0" providerId="LiveId" clId="{43095CA0-859C-4B06-816E-E6F55F62B749}" dt="2023-07-07T11:19:36.022" v="134" actId="20577"/>
          <ac:spMkLst>
            <pc:docMk/>
            <pc:sldMk cId="178454994" sldId="259"/>
            <ac:spMk id="2" creationId="{CAB00F3E-6E47-29B2-8A8F-024085858D18}"/>
          </ac:spMkLst>
        </pc:spChg>
        <pc:spChg chg="mod">
          <ac:chgData name="大生 木下" userId="2c76214b1d1fc9e0" providerId="LiveId" clId="{43095CA0-859C-4B06-816E-E6F55F62B749}" dt="2023-07-07T11:23:32.500" v="817" actId="20577"/>
          <ac:spMkLst>
            <pc:docMk/>
            <pc:sldMk cId="178454994" sldId="259"/>
            <ac:spMk id="3" creationId="{C3F81E1B-DFE3-32DD-9250-D7827C7D80EC}"/>
          </ac:spMkLst>
        </pc:spChg>
      </pc:sldChg>
      <pc:sldChg chg="modSp new mod modNotesTx">
        <pc:chgData name="大生 木下" userId="2c76214b1d1fc9e0" providerId="LiveId" clId="{43095CA0-859C-4B06-816E-E6F55F62B749}" dt="2023-07-07T11:30:32.821" v="1330" actId="20577"/>
        <pc:sldMkLst>
          <pc:docMk/>
          <pc:sldMk cId="2759179230" sldId="260"/>
        </pc:sldMkLst>
        <pc:spChg chg="mod">
          <ac:chgData name="大生 木下" userId="2c76214b1d1fc9e0" providerId="LiveId" clId="{43095CA0-859C-4B06-816E-E6F55F62B749}" dt="2023-07-07T11:27:43.949" v="1181" actId="20577"/>
          <ac:spMkLst>
            <pc:docMk/>
            <pc:sldMk cId="2759179230" sldId="260"/>
            <ac:spMk id="2" creationId="{CC6B88DA-97C9-C3EB-793D-3251A52124F8}"/>
          </ac:spMkLst>
        </pc:spChg>
        <pc:spChg chg="mod">
          <ac:chgData name="大生 木下" userId="2c76214b1d1fc9e0" providerId="LiveId" clId="{43095CA0-859C-4B06-816E-E6F55F62B749}" dt="2023-07-07T11:30:32.821" v="1330" actId="20577"/>
          <ac:spMkLst>
            <pc:docMk/>
            <pc:sldMk cId="2759179230" sldId="260"/>
            <ac:spMk id="3" creationId="{05F99C59-A290-B5C6-794B-2C875C628465}"/>
          </ac:spMkLst>
        </pc:spChg>
      </pc:sldChg>
      <pc:sldChg chg="modSp new mod">
        <pc:chgData name="大生 木下" userId="2c76214b1d1fc9e0" providerId="LiveId" clId="{43095CA0-859C-4B06-816E-E6F55F62B749}" dt="2023-07-07T11:44:00.933" v="1390" actId="5793"/>
        <pc:sldMkLst>
          <pc:docMk/>
          <pc:sldMk cId="3690582045" sldId="261"/>
        </pc:sldMkLst>
        <pc:spChg chg="mod">
          <ac:chgData name="大生 木下" userId="2c76214b1d1fc9e0" providerId="LiveId" clId="{43095CA0-859C-4B06-816E-E6F55F62B749}" dt="2023-07-07T11:42:21.220" v="1361" actId="20577"/>
          <ac:spMkLst>
            <pc:docMk/>
            <pc:sldMk cId="3690582045" sldId="261"/>
            <ac:spMk id="2" creationId="{67EDEB7E-B2C8-41DB-AD4C-CE111449C6D6}"/>
          </ac:spMkLst>
        </pc:spChg>
        <pc:spChg chg="mod">
          <ac:chgData name="大生 木下" userId="2c76214b1d1fc9e0" providerId="LiveId" clId="{43095CA0-859C-4B06-816E-E6F55F62B749}" dt="2023-07-07T11:44:00.933" v="1390" actId="5793"/>
          <ac:spMkLst>
            <pc:docMk/>
            <pc:sldMk cId="3690582045" sldId="261"/>
            <ac:spMk id="3" creationId="{260F9D94-AECE-ACDB-A338-1224FAC2F8A5}"/>
          </ac:spMkLst>
        </pc:spChg>
      </pc:sldChg>
      <pc:sldChg chg="modSp new mod ord">
        <pc:chgData name="大生 木下" userId="2c76214b1d1fc9e0" providerId="LiveId" clId="{43095CA0-859C-4B06-816E-E6F55F62B749}" dt="2023-07-07T11:54:37.961" v="2133" actId="27636"/>
        <pc:sldMkLst>
          <pc:docMk/>
          <pc:sldMk cId="2118156618" sldId="262"/>
        </pc:sldMkLst>
        <pc:spChg chg="mod">
          <ac:chgData name="大生 木下" userId="2c76214b1d1fc9e0" providerId="LiveId" clId="{43095CA0-859C-4B06-816E-E6F55F62B749}" dt="2023-07-07T11:49:06.357" v="1413" actId="20577"/>
          <ac:spMkLst>
            <pc:docMk/>
            <pc:sldMk cId="2118156618" sldId="262"/>
            <ac:spMk id="2" creationId="{358561A1-21E0-84B7-9061-A543B33B3DC6}"/>
          </ac:spMkLst>
        </pc:spChg>
        <pc:spChg chg="mod">
          <ac:chgData name="大生 木下" userId="2c76214b1d1fc9e0" providerId="LiveId" clId="{43095CA0-859C-4B06-816E-E6F55F62B749}" dt="2023-07-07T11:54:37.961" v="2133" actId="27636"/>
          <ac:spMkLst>
            <pc:docMk/>
            <pc:sldMk cId="2118156618" sldId="262"/>
            <ac:spMk id="3" creationId="{FE3FD656-EA3B-D396-5DD4-02859007B89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1584A-78AA-41A2-A35E-06B48336858F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03F81-D2D9-4E53-BA93-E8BE8F1DAD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72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03F81-D2D9-4E53-BA93-E8BE8F1DADE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270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03F81-D2D9-4E53-BA93-E8BE8F1DADE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041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03F81-D2D9-4E53-BA93-E8BE8F1DADE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445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03F81-D2D9-4E53-BA93-E8BE8F1DADE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520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03F81-D2D9-4E53-BA93-E8BE8F1DADE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759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D0B406-28F9-E0D5-4BD0-2431417E4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6025520-BB7D-4458-A649-0153BA2F4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F9F9E4-7CFB-CD9D-6848-933021F58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B6EC-F3D9-476B-A8AA-C02149A38C18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D36E15-9092-96FA-3D50-8D26437DD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EF84F7-3D61-C7F2-491C-C8F179864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1F8B-1E9D-444C-9A7E-8A03F70DEA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544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3A78B1-D9AE-770B-6EF8-10E2C0D15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0663750-E479-DA9C-8EAD-CADB1ADE49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1C0391-457D-E1F8-C948-F1322E3B4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B6EC-F3D9-476B-A8AA-C02149A38C18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0191B1-6598-0B05-E654-56511ADAE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959F0A-4FBD-9CB9-28DD-70BDD5833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1F8B-1E9D-444C-9A7E-8A03F70DEA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706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531873-BA89-0637-3BEA-8B63ECC9C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FB9D8C4-2A47-7A0C-D4B5-5F7BE2B86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B25E73-26D1-D34B-0D4A-AB3650CB5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B6EC-F3D9-476B-A8AA-C02149A38C18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BC3E15-C6CA-B907-3F5B-428DF12D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E73A91-508E-52F4-1AE0-66E49709D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1F8B-1E9D-444C-9A7E-8A03F70DEA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127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F28A6C-96EE-AD59-D8C3-14568C6EE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935FF2-0A43-CD6F-A178-1AD4EE1C9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0A1CDD-7DDF-38F5-8497-6256FF883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B6EC-F3D9-476B-A8AA-C02149A38C18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1DE6F2-576E-DF9F-1203-F0F86EC70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490A83-3968-E0CD-3C3D-459ADEA0D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1F8B-1E9D-444C-9A7E-8A03F70DEA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74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E0197A-41F6-8B4D-4358-7D0DF394D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3904DF-07E0-7F72-CDA0-392A5BE00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412D8F-8726-B616-70F2-43B9CDCE2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B6EC-F3D9-476B-A8AA-C02149A38C18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5C8960-0950-52B1-86DB-9FB9890D7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63F52F-49CE-EB35-226E-A717BF0A3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1F8B-1E9D-444C-9A7E-8A03F70DEA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30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C686FA-FCE2-D345-BE5F-CDC17801F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7F1C9D-7FC2-FE9A-73A6-4336619F28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E910DE7-5B83-E062-B3CF-62902E05E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5A8BA55-8524-F9B4-4877-6A2D8805D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B6EC-F3D9-476B-A8AA-C02149A38C18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1A3596-7BC8-FA74-6801-90448AAF8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7AC865-1193-74E5-6510-076090A2D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1F8B-1E9D-444C-9A7E-8A03F70DEA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89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7B6086-D3BF-C3BF-FF69-CD738891A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0843D49-23F8-871A-7896-B3547C51C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CF26B46-FB26-7A2E-753A-E47FE6A38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9A163BF-5DF9-9AB6-43CE-EDA21C8CDE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8101B30-D5D7-280E-BBFC-FF69E17F44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AFEEB90-EEEB-403F-16B7-F3D266031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B6EC-F3D9-476B-A8AA-C02149A38C18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D4AA513-AA10-D98D-A692-2DE3D3018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541502F-A0D6-CA4A-1FC9-4969EBEAE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1F8B-1E9D-444C-9A7E-8A03F70DEA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105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275A20-4277-FD4D-7501-B3302811E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915476A-B90E-4E17-330A-E4E032344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B6EC-F3D9-476B-A8AA-C02149A38C18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799A86C-C958-7B20-B84D-46DE5620F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0C50572-C11F-69EE-EB5F-1F1E12DC3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1F8B-1E9D-444C-9A7E-8A03F70DEA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789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E3E357C-4286-F823-0679-6F7128CE1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B6EC-F3D9-476B-A8AA-C02149A38C18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2D0265D-83F3-26B7-980A-49BC0A777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23387F2-FD0E-FB26-F64B-AF1810CB2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1F8B-1E9D-444C-9A7E-8A03F70DEA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29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C0537E-093D-C760-D1D8-0C39F51DE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044BFF-D984-BBC2-5663-08D412BA9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E2D76F7-5D1F-B004-2137-32507FA64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3900A93-D731-07F7-87C4-C3728BDDA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B6EC-F3D9-476B-A8AA-C02149A38C18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33BB92C-B70A-A78C-56EA-5D1638771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05DFAD-5E53-DC22-5EC3-AF72D5FBF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1F8B-1E9D-444C-9A7E-8A03F70DEA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11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AFDF7D-690B-C10C-0ED6-16686005C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ADCF33-C57E-449F-03E4-092A0CE521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5BCCC4C-95D0-0E52-F723-6555E1635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5C2318F-208B-47A6-222B-BA82106A3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B6EC-F3D9-476B-A8AA-C02149A38C18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223D245-B184-E1CA-A413-10685A07A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7E2373-7130-BF06-FED3-03747954F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1F8B-1E9D-444C-9A7E-8A03F70DEA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61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6E46E24-90F1-D720-E5DA-7EA674562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5B77D1C-E718-2E80-7BFD-7619B4C3F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92ABAD-33EC-866F-E9B4-4DD6C0FE8B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4B6EC-F3D9-476B-A8AA-C02149A38C18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FCA383-8B06-02E2-F698-4DB2E8FBF0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06F57E-59FD-DFDF-D091-0264F91FFD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01F8B-1E9D-444C-9A7E-8A03F70DEA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09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450459-8FAD-BE14-FCC3-E33A2A5460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97129"/>
            <a:ext cx="9144000" cy="2387600"/>
          </a:xfrm>
        </p:spPr>
        <p:txBody>
          <a:bodyPr>
            <a:normAutofit fontScale="90000"/>
          </a:bodyPr>
          <a:lstStyle/>
          <a:p>
            <a:r>
              <a:rPr kumimoji="1" lang="ja-JP" altLang="en-US" sz="4900" dirty="0"/>
              <a:t>講座１</a:t>
            </a:r>
            <a:r>
              <a:rPr kumimoji="1" lang="en-US" altLang="ja-JP" sz="2000" dirty="0"/>
              <a:t/>
            </a:r>
            <a:br>
              <a:rPr kumimoji="1" lang="en-US" altLang="ja-JP" sz="2000" dirty="0"/>
            </a:br>
            <a:r>
              <a:rPr kumimoji="1" lang="en-US" altLang="ja-JP" sz="2000" dirty="0"/>
              <a:t/>
            </a:r>
            <a:br>
              <a:rPr kumimoji="1" lang="en-US" altLang="ja-JP" sz="2000" dirty="0"/>
            </a:br>
            <a:r>
              <a:rPr kumimoji="1" lang="en-US" altLang="ja-JP" sz="2000" dirty="0"/>
              <a:t/>
            </a:r>
            <a:br>
              <a:rPr kumimoji="1" lang="en-US" altLang="ja-JP" sz="2000" dirty="0"/>
            </a:br>
            <a:r>
              <a:rPr kumimoji="1" lang="ja-JP" altLang="en-US" dirty="0"/>
              <a:t>「社会福祉と申請主義をめぐる問題の今」開催趣旨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82C56FB-08F9-3193-7E24-94F59AB83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51866"/>
            <a:ext cx="9144000" cy="1655762"/>
          </a:xfrm>
        </p:spPr>
        <p:txBody>
          <a:bodyPr/>
          <a:lstStyle/>
          <a:p>
            <a:r>
              <a:rPr kumimoji="1" lang="ja-JP" altLang="en-US" dirty="0"/>
              <a:t>武蔵野大学　木下大生</a:t>
            </a:r>
          </a:p>
        </p:txBody>
      </p:sp>
    </p:spTree>
    <p:extLst>
      <p:ext uri="{BB962C8B-B14F-4D97-AF65-F5344CB8AC3E}">
        <p14:creationId xmlns:p14="http://schemas.microsoft.com/office/powerpoint/2010/main" val="288652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837401-C4CD-B533-491E-6D5074EFA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申請主義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DCE70A2-107D-254A-EE45-45C19E413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日本では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福祉サービスを受給しようとした際には、自らの意思をもって、申請受付機関に赴き、申請書類に記入をし、申請することが求められる。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社会福祉サービスを受けるか受けないかは自己決定に基づくもの→自身で申請をすることは一見あたりまえの手続き</a:t>
            </a:r>
          </a:p>
        </p:txBody>
      </p:sp>
    </p:spTree>
    <p:extLst>
      <p:ext uri="{BB962C8B-B14F-4D97-AF65-F5344CB8AC3E}">
        <p14:creationId xmlns:p14="http://schemas.microsoft.com/office/powerpoint/2010/main" val="2903671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15707E-BBDB-685D-988E-26529F298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多岐に亘る手続き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24E5DC-2DE0-F5B1-6975-AD4B8C8D8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448109" cy="45664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①サービスを受けるための要件等の情報を収集・整理・理解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②自身が要件を充足しているかを確認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③申請を受け付ける機関・施設の場所を確認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④申請機関・施設の窓口に移動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⑤担当窓口を探す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⑥担当窓口の担当者に来所目的を伝える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⑦申請の詳細の説明を受ける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⑧申請に必要な書類等を揃える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⑨申請書に記入する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⑩結果を受け取り通知の内容を理解・判断する</a:t>
            </a:r>
          </a:p>
        </p:txBody>
      </p:sp>
    </p:spTree>
    <p:extLst>
      <p:ext uri="{BB962C8B-B14F-4D97-AF65-F5344CB8AC3E}">
        <p14:creationId xmlns:p14="http://schemas.microsoft.com/office/powerpoint/2010/main" val="1338924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B00F3E-6E47-29B2-8A8F-024085858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手続きに生じる困難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F81E1B-DFE3-32DD-9250-D7827C7D8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kumimoji="1" lang="ja-JP" altLang="en-US" dirty="0"/>
              <a:t>物理的な困難</a:t>
            </a:r>
            <a:r>
              <a:rPr kumimoji="1" lang="en-US" altLang="ja-JP" dirty="0"/>
              <a:t>】</a:t>
            </a:r>
          </a:p>
          <a:p>
            <a:r>
              <a:rPr kumimoji="1" lang="ja-JP" altLang="en-US" dirty="0"/>
              <a:t>インターネットを通じて申請→インターネットを利用できない</a:t>
            </a:r>
            <a:endParaRPr kumimoji="1" lang="en-US" altLang="ja-JP" dirty="0"/>
          </a:p>
          <a:p>
            <a:r>
              <a:rPr lang="ja-JP" altLang="en-US" dirty="0"/>
              <a:t>申請は役所の窓口のみ→自力移動が困難</a:t>
            </a:r>
            <a:endParaRPr lang="en-US" altLang="ja-JP" dirty="0"/>
          </a:p>
          <a:p>
            <a:r>
              <a:rPr lang="ja-JP" altLang="en-US" dirty="0"/>
              <a:t>申請書類の記入→項目等の理解が困難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【</a:t>
            </a:r>
            <a:r>
              <a:rPr lang="ja-JP" altLang="en-US" dirty="0"/>
              <a:t>心理的な困難</a:t>
            </a:r>
            <a:r>
              <a:rPr lang="en-US" altLang="ja-JP" dirty="0"/>
              <a:t>】</a:t>
            </a:r>
          </a:p>
          <a:p>
            <a:r>
              <a:rPr lang="ja-JP" altLang="en-US" dirty="0"/>
              <a:t>国のお世話になりたくない</a:t>
            </a:r>
            <a:endParaRPr lang="en-US" altLang="ja-JP" dirty="0"/>
          </a:p>
          <a:p>
            <a:r>
              <a:rPr lang="ja-JP" altLang="en-US" dirty="0"/>
              <a:t>他者の税金を使用するのが申し訳ない</a:t>
            </a:r>
            <a:endParaRPr lang="en-US" altLang="ja-JP" dirty="0"/>
          </a:p>
          <a:p>
            <a:r>
              <a:rPr lang="ja-JP" altLang="en-US" dirty="0"/>
              <a:t>私は福祉の使うような人間じゃない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8454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6B88DA-97C9-C3EB-793D-3251A5212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申請主義の限界と克服の手段・方法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F99C59-A290-B5C6-794B-2C875C628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9105"/>
            <a:ext cx="10515600" cy="3917857"/>
          </a:xfrm>
        </p:spPr>
        <p:txBody>
          <a:bodyPr/>
          <a:lstStyle/>
          <a:p>
            <a:r>
              <a:rPr kumimoji="1" lang="ja-JP" altLang="en-US" dirty="0"/>
              <a:t>申請主義の仕組みのみでは国民の福祉ニーズを充足できない？</a:t>
            </a:r>
            <a:endParaRPr kumimoji="1" lang="en-US" altLang="ja-JP" dirty="0"/>
          </a:p>
          <a:p>
            <a:endParaRPr lang="en-US" altLang="ja-JP" dirty="0"/>
          </a:p>
          <a:p>
            <a:r>
              <a:rPr lang="ja-JP" altLang="en-US" dirty="0"/>
              <a:t>申請主義の限界を克服するために何が必要なのか。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アウトリーチ実践を展開しているパネリストの皆さんと、申請主義の限界と克服のための手段・方法を検討する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9179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8561A1-21E0-84B7-9061-A543B33B3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進行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3FD656-EA3B-D396-5DD4-02859007B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5029835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/>
              <a:t>13</a:t>
            </a:r>
            <a:r>
              <a:rPr kumimoji="1" lang="ja-JP" altLang="en-US" dirty="0"/>
              <a:t>：</a:t>
            </a:r>
            <a:r>
              <a:rPr kumimoji="1" lang="en-US" altLang="ja-JP" dirty="0"/>
              <a:t>35</a:t>
            </a:r>
            <a:r>
              <a:rPr kumimoji="1" lang="ja-JP" altLang="en-US" dirty="0"/>
              <a:t>～</a:t>
            </a:r>
            <a:r>
              <a:rPr kumimoji="1" lang="en-US" altLang="ja-JP" dirty="0"/>
              <a:t>13</a:t>
            </a:r>
            <a:r>
              <a:rPr kumimoji="1" lang="ja-JP" altLang="en-US" dirty="0"/>
              <a:t>：</a:t>
            </a:r>
            <a:r>
              <a:rPr kumimoji="1" lang="en-US" altLang="ja-JP" dirty="0"/>
              <a:t>45</a:t>
            </a:r>
            <a:r>
              <a:rPr kumimoji="1" lang="ja-JP" altLang="en-US" dirty="0"/>
              <a:t>（</a:t>
            </a:r>
            <a:r>
              <a:rPr kumimoji="1" lang="en-US" altLang="ja-JP" dirty="0"/>
              <a:t>5</a:t>
            </a:r>
            <a:r>
              <a:rPr kumimoji="1" lang="ja-JP" altLang="en-US" dirty="0"/>
              <a:t>分）　  講座の説明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kumimoji="1" lang="ja-JP" altLang="en-US" dirty="0"/>
              <a:t>主論</a:t>
            </a:r>
            <a:r>
              <a:rPr kumimoji="1" lang="en-US" altLang="ja-JP" dirty="0"/>
              <a:t>】</a:t>
            </a:r>
            <a:r>
              <a:rPr kumimoji="1" lang="ja-JP" altLang="en-US" dirty="0"/>
              <a:t>（</a:t>
            </a:r>
            <a:r>
              <a:rPr kumimoji="1" lang="en-US" altLang="ja-JP" dirty="0"/>
              <a:t>60</a:t>
            </a:r>
            <a:r>
              <a:rPr kumimoji="1" lang="ja-JP" altLang="en-US" dirty="0"/>
              <a:t>分）</a:t>
            </a:r>
            <a:endParaRPr kumimoji="1" lang="en-US" altLang="ja-JP" dirty="0"/>
          </a:p>
          <a:p>
            <a:r>
              <a:rPr lang="en-US" altLang="ja-JP" dirty="0"/>
              <a:t>13</a:t>
            </a:r>
            <a:r>
              <a:rPr lang="ja-JP" altLang="en-US" dirty="0"/>
              <a:t>：</a:t>
            </a:r>
            <a:r>
              <a:rPr lang="en-US" altLang="ja-JP" dirty="0"/>
              <a:t>45</a:t>
            </a:r>
            <a:r>
              <a:rPr lang="ja-JP" altLang="en-US" dirty="0"/>
              <a:t>～</a:t>
            </a:r>
            <a:r>
              <a:rPr lang="en-US" altLang="ja-JP" dirty="0"/>
              <a:t>14</a:t>
            </a:r>
            <a:r>
              <a:rPr lang="ja-JP" altLang="en-US" dirty="0"/>
              <a:t>：</a:t>
            </a:r>
            <a:r>
              <a:rPr lang="en-US" altLang="ja-JP" dirty="0"/>
              <a:t>05</a:t>
            </a:r>
            <a:r>
              <a:rPr lang="ja-JP" altLang="en-US" dirty="0"/>
              <a:t>　横山北斗氏報告</a:t>
            </a:r>
            <a:endParaRPr lang="en-US" altLang="ja-JP" dirty="0"/>
          </a:p>
          <a:p>
            <a:r>
              <a:rPr kumimoji="1" lang="en-US" altLang="ja-JP" dirty="0"/>
              <a:t>14</a:t>
            </a:r>
            <a:r>
              <a:rPr kumimoji="1" lang="ja-JP" altLang="en-US" dirty="0"/>
              <a:t>：</a:t>
            </a:r>
            <a:r>
              <a:rPr kumimoji="1" lang="en-US" altLang="ja-JP" dirty="0"/>
              <a:t>05</a:t>
            </a:r>
            <a:r>
              <a:rPr kumimoji="1" lang="ja-JP" altLang="en-US" dirty="0"/>
              <a:t>～</a:t>
            </a:r>
            <a:r>
              <a:rPr kumimoji="1" lang="en-US" altLang="ja-JP" dirty="0"/>
              <a:t>14</a:t>
            </a:r>
            <a:r>
              <a:rPr kumimoji="1" lang="ja-JP" altLang="en-US" dirty="0"/>
              <a:t>：</a:t>
            </a:r>
            <a:r>
              <a:rPr kumimoji="1" lang="en-US" altLang="ja-JP" dirty="0"/>
              <a:t>25</a:t>
            </a:r>
            <a:r>
              <a:rPr kumimoji="1" lang="ja-JP" altLang="en-US" dirty="0"/>
              <a:t>　可知悠子氏報告</a:t>
            </a:r>
            <a:endParaRPr kumimoji="1" lang="en-US" altLang="ja-JP" dirty="0"/>
          </a:p>
          <a:p>
            <a:r>
              <a:rPr lang="en-US" altLang="ja-JP" dirty="0"/>
              <a:t>14</a:t>
            </a:r>
            <a:r>
              <a:rPr lang="ja-JP" altLang="en-US" dirty="0"/>
              <a:t>：</a:t>
            </a:r>
            <a:r>
              <a:rPr lang="en-US" altLang="ja-JP" dirty="0"/>
              <a:t>25</a:t>
            </a:r>
            <a:r>
              <a:rPr lang="ja-JP" altLang="en-US" dirty="0"/>
              <a:t>～</a:t>
            </a:r>
            <a:r>
              <a:rPr lang="en-US" altLang="ja-JP" dirty="0"/>
              <a:t>14</a:t>
            </a:r>
            <a:r>
              <a:rPr lang="ja-JP" altLang="en-US" dirty="0"/>
              <a:t>：</a:t>
            </a:r>
            <a:r>
              <a:rPr lang="en-US" altLang="ja-JP" dirty="0"/>
              <a:t>45</a:t>
            </a:r>
            <a:r>
              <a:rPr lang="ja-JP" altLang="en-US" dirty="0"/>
              <a:t>　大西連氏報告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【</a:t>
            </a:r>
            <a:r>
              <a:rPr kumimoji="1" lang="ja-JP" altLang="en-US" dirty="0"/>
              <a:t>休憩</a:t>
            </a:r>
            <a:r>
              <a:rPr kumimoji="1" lang="en-US" altLang="ja-JP" dirty="0"/>
              <a:t>】</a:t>
            </a:r>
            <a:r>
              <a:rPr kumimoji="1" lang="ja-JP" altLang="en-US" dirty="0"/>
              <a:t>（</a:t>
            </a:r>
            <a:r>
              <a:rPr kumimoji="1" lang="en-US" altLang="ja-JP" dirty="0"/>
              <a:t>10</a:t>
            </a:r>
            <a:r>
              <a:rPr kumimoji="1" lang="ja-JP" altLang="en-US" dirty="0"/>
              <a:t>分）</a:t>
            </a:r>
            <a:endParaRPr kumimoji="1" lang="en-US" altLang="ja-JP" dirty="0"/>
          </a:p>
          <a:p>
            <a:endParaRPr lang="en-US" altLang="ja-JP" dirty="0"/>
          </a:p>
          <a:p>
            <a:r>
              <a:rPr lang="en-US" altLang="ja-JP" dirty="0"/>
              <a:t>14</a:t>
            </a:r>
            <a:r>
              <a:rPr lang="ja-JP" altLang="en-US" dirty="0"/>
              <a:t>：</a:t>
            </a:r>
            <a:r>
              <a:rPr lang="en-US" altLang="ja-JP" dirty="0"/>
              <a:t>55</a:t>
            </a:r>
            <a:r>
              <a:rPr lang="ja-JP" altLang="en-US" dirty="0"/>
              <a:t>～</a:t>
            </a:r>
            <a:r>
              <a:rPr lang="en-US" altLang="ja-JP" dirty="0"/>
              <a:t>15</a:t>
            </a:r>
            <a:r>
              <a:rPr lang="ja-JP" altLang="en-US" dirty="0"/>
              <a:t>：</a:t>
            </a:r>
            <a:r>
              <a:rPr lang="en-US" altLang="ja-JP" dirty="0"/>
              <a:t>05</a:t>
            </a:r>
            <a:r>
              <a:rPr lang="ja-JP" altLang="en-US" dirty="0"/>
              <a:t>　論点整理</a:t>
            </a:r>
            <a:endParaRPr lang="en-US" altLang="ja-JP" dirty="0"/>
          </a:p>
          <a:p>
            <a:r>
              <a:rPr lang="en-US" altLang="ja-JP" dirty="0"/>
              <a:t>15</a:t>
            </a:r>
            <a:r>
              <a:rPr lang="ja-JP" altLang="en-US" dirty="0"/>
              <a:t>：</a:t>
            </a:r>
            <a:r>
              <a:rPr lang="en-US" altLang="ja-JP" dirty="0"/>
              <a:t>05</a:t>
            </a:r>
            <a:r>
              <a:rPr lang="ja-JP" altLang="en-US" dirty="0"/>
              <a:t>～</a:t>
            </a:r>
            <a:r>
              <a:rPr lang="en-US" altLang="ja-JP" dirty="0"/>
              <a:t>15</a:t>
            </a:r>
            <a:r>
              <a:rPr lang="ja-JP" altLang="en-US" dirty="0"/>
              <a:t>：</a:t>
            </a:r>
            <a:r>
              <a:rPr lang="en-US" altLang="ja-JP" dirty="0"/>
              <a:t>50</a:t>
            </a:r>
            <a:r>
              <a:rPr lang="ja-JP" altLang="en-US" dirty="0"/>
              <a:t>　討論</a:t>
            </a:r>
            <a:endParaRPr lang="en-US" altLang="ja-JP" dirty="0"/>
          </a:p>
          <a:p>
            <a:r>
              <a:rPr lang="en-US" altLang="ja-JP" dirty="0"/>
              <a:t>15</a:t>
            </a:r>
            <a:r>
              <a:rPr lang="ja-JP" altLang="en-US" dirty="0"/>
              <a:t>：</a:t>
            </a:r>
            <a:r>
              <a:rPr lang="en-US" altLang="ja-JP" dirty="0"/>
              <a:t>50</a:t>
            </a:r>
            <a:r>
              <a:rPr lang="ja-JP" altLang="en-US" dirty="0"/>
              <a:t>～</a:t>
            </a:r>
            <a:r>
              <a:rPr lang="en-US" altLang="ja-JP" dirty="0"/>
              <a:t>16</a:t>
            </a:r>
            <a:r>
              <a:rPr lang="ja-JP" altLang="en-US" dirty="0"/>
              <a:t>：</a:t>
            </a:r>
            <a:r>
              <a:rPr lang="en-US" altLang="ja-JP" dirty="0"/>
              <a:t>00</a:t>
            </a:r>
            <a:r>
              <a:rPr lang="ja-JP" altLang="en-US" dirty="0"/>
              <a:t>　まとめ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18156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EDEB7E-B2C8-41DB-AD4C-CE111449C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パネリストのご紹介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0F9D94-AECE-ACDB-A338-1224FAC2F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/>
              <a:t>横　山　北　斗（よこやま　ほくと）氏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/>
              <a:t>NPO</a:t>
            </a:r>
            <a:r>
              <a:rPr kumimoji="1" lang="ja-JP" altLang="en-US" dirty="0"/>
              <a:t>法人</a:t>
            </a:r>
            <a:r>
              <a:rPr kumimoji="1" lang="en-US" altLang="ja-JP" dirty="0"/>
              <a:t>Social Change Agency</a:t>
            </a:r>
            <a:r>
              <a:rPr kumimoji="1" lang="ja-JP" altLang="en-US" dirty="0"/>
              <a:t>代表理事／ポスト申請主義を考える会代表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大　西　　　連（おおにし　れん）氏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認定</a:t>
            </a:r>
            <a:r>
              <a:rPr kumimoji="1" lang="en-US" altLang="ja-JP" dirty="0"/>
              <a:t>NPO</a:t>
            </a:r>
            <a:r>
              <a:rPr kumimoji="1" lang="ja-JP" altLang="en-US" dirty="0"/>
              <a:t>法人自立生活サポートセンター・もやい理事長／内閣官房孤独・孤立対策担当室政策参与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可　知　悠　子（かち　ゆうこ）氏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こども家庭庁長官官房</a:t>
            </a:r>
            <a:r>
              <a:rPr kumimoji="1" lang="en-US" altLang="ja-JP" dirty="0"/>
              <a:t>EBPM</a:t>
            </a:r>
            <a:r>
              <a:rPr kumimoji="1" lang="ja-JP" altLang="en-US" dirty="0"/>
              <a:t>推進室・参事官補佐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0582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513</Words>
  <Application>Microsoft Office PowerPoint</Application>
  <PresentationFormat>ワイド画面</PresentationFormat>
  <Paragraphs>62</Paragraphs>
  <Slides>7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游ゴシック</vt:lpstr>
      <vt:lpstr>游ゴシック Light</vt:lpstr>
      <vt:lpstr>Arial</vt:lpstr>
      <vt:lpstr>Office テーマ</vt:lpstr>
      <vt:lpstr>講座１   「社会福祉と申請主義をめぐる問題の今」開催趣旨</vt:lpstr>
      <vt:lpstr>申請主義</vt:lpstr>
      <vt:lpstr>多岐に亘る手続き</vt:lpstr>
      <vt:lpstr>手続きに生じる困難</vt:lpstr>
      <vt:lpstr>申請主義の限界と克服の手段・方法</vt:lpstr>
      <vt:lpstr>進行</vt:lpstr>
      <vt:lpstr>パネリストのご紹介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講座１   「社会福祉と申請主義をめぐる問題の今」開催趣旨</dc:title>
  <dc:creator>大生 木下</dc:creator>
  <cp:lastModifiedBy>横山 小春</cp:lastModifiedBy>
  <cp:revision>2</cp:revision>
  <dcterms:created xsi:type="dcterms:W3CDTF">2023-07-07T11:12:55Z</dcterms:created>
  <dcterms:modified xsi:type="dcterms:W3CDTF">2023-07-19T02:32:24Z</dcterms:modified>
</cp:coreProperties>
</file>